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1"/>
  </p:notesMasterIdLst>
  <p:handoutMasterIdLst>
    <p:handoutMasterId r:id="rId22"/>
  </p:handoutMasterIdLst>
  <p:sldIdLst>
    <p:sldId id="334" r:id="rId5"/>
    <p:sldId id="316" r:id="rId6"/>
    <p:sldId id="337" r:id="rId7"/>
    <p:sldId id="343" r:id="rId8"/>
    <p:sldId id="342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46" r:id="rId17"/>
    <p:sldId id="336" r:id="rId18"/>
    <p:sldId id="347" r:id="rId19"/>
    <p:sldId id="3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164" d="100"/>
          <a:sy n="164" d="100"/>
        </p:scale>
        <p:origin x="186" y="12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5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1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6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5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anchor="t">
            <a:normAutofit/>
          </a:bodyPr>
          <a:lstStyle/>
          <a:p>
            <a:r>
              <a:rPr lang="en-US" dirty="0"/>
              <a:t>AFNT Project</a:t>
            </a:r>
            <a:br>
              <a:rPr lang="en-US" dirty="0"/>
            </a:br>
            <a:r>
              <a:rPr lang="en-US"/>
              <a:t>Ali Suhail | 21072712</a:t>
            </a:r>
            <a:endParaRPr lang="en-US" dirty="0"/>
          </a:p>
        </p:txBody>
      </p:sp>
      <p:pic>
        <p:nvPicPr>
          <p:cNvPr id="4" name="Picture 3" descr="A logo with a flower of life&#10;&#10;Description automatically generated">
            <a:extLst>
              <a:ext uri="{FF2B5EF4-FFF2-40B4-BE49-F238E27FC236}">
                <a16:creationId xmlns:a16="http://schemas.microsoft.com/office/drawing/2014/main" id="{A1BC45F9-E314-EB83-FA91-C5FE7728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8699863" y="-1057742"/>
            <a:ext cx="3424009" cy="3424015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3: AFNT App</a:t>
            </a:r>
          </a:p>
        </p:txBody>
      </p:sp>
      <p:pic>
        <p:nvPicPr>
          <p:cNvPr id="11" name="Picture Placeholder 10" descr="A white logo on a purple and blue circle&#10;&#10;Description automatically generated">
            <a:extLst>
              <a:ext uri="{FF2B5EF4-FFF2-40B4-BE49-F238E27FC236}">
                <a16:creationId xmlns:a16="http://schemas.microsoft.com/office/drawing/2014/main" id="{561C31A8-D9E8-0B5A-DA77-DF331F24BA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493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565642"/>
            <a:ext cx="8289009" cy="726645"/>
          </a:xfrm>
        </p:spPr>
        <p:txBody>
          <a:bodyPr/>
          <a:lstStyle/>
          <a:p>
            <a:r>
              <a:rPr lang="en-US" sz="4400" dirty="0" err="1"/>
              <a:t>Afnt</a:t>
            </a:r>
            <a:r>
              <a:rPr lang="en-US" sz="4400" dirty="0"/>
              <a:t>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309" y="1592508"/>
            <a:ext cx="7853678" cy="726645"/>
          </a:xfrm>
        </p:spPr>
        <p:txBody>
          <a:bodyPr/>
          <a:lstStyle/>
          <a:p>
            <a:r>
              <a:rPr lang="en-US" dirty="0"/>
              <a:t>Cross-platform app for users, and allows users to: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7" y="2176734"/>
            <a:ext cx="72057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Locate closest gyms/fitness </a:t>
            </a:r>
            <a:r>
              <a:rPr lang="en-US" sz="2800" dirty="0" err="1">
                <a:solidFill>
                  <a:schemeClr val="bg1"/>
                </a:solidFill>
              </a:rPr>
              <a:t>centres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body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meal and water intake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plots for body and meal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Link with the Arduino Watch (Phase 4).</a:t>
            </a:r>
          </a:p>
          <a:p>
            <a:endParaRPr lang="en-US" dirty="0"/>
          </a:p>
        </p:txBody>
      </p:sp>
      <p:pic>
        <p:nvPicPr>
          <p:cNvPr id="9" name="Picture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ADB5606-C95E-E706-F9F2-593777A474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47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4: Arduino Watch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7D4F9DD-F659-4D86-DD74-C5ED49B389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979" r="3979"/>
          <a:stretch/>
        </p:blipFill>
        <p:spPr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10000"/>
                <a:lumOff val="9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296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EFE5C42-059F-482E-C029-E8FA5107EE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9648" y="2108362"/>
            <a:ext cx="5562114" cy="46593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steps and step goals.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Heart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Blood oxygen level (saturation level).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Body temperature.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Logs data into CSV file.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Accessed by AFNT app via USB or Bluetooth Low Energy (BLE).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332FF11E-61AA-66C6-E014-AC962E1EB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" r="1639" b="1441"/>
          <a:stretch/>
        </p:blipFill>
        <p:spPr>
          <a:xfrm>
            <a:off x="6802671" y="319208"/>
            <a:ext cx="5025450" cy="6219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47136F-1FE0-6645-FDF7-32DC705256FE}"/>
              </a:ext>
            </a:extLst>
          </p:cNvPr>
          <p:cNvSpPr txBox="1"/>
          <p:nvPr/>
        </p:nvSpPr>
        <p:spPr>
          <a:xfrm>
            <a:off x="1300255" y="55330"/>
            <a:ext cx="609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ARDUINO WATCH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BFD0A-643D-9636-6742-F216628071CA}"/>
              </a:ext>
            </a:extLst>
          </p:cNvPr>
          <p:cNvSpPr txBox="1"/>
          <p:nvPr/>
        </p:nvSpPr>
        <p:spPr>
          <a:xfrm>
            <a:off x="776076" y="1353972"/>
            <a:ext cx="556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TinyCircuit’s</a:t>
            </a:r>
            <a:r>
              <a:rPr lang="en-US" dirty="0"/>
              <a:t> small modular components and allows users to:</a:t>
            </a:r>
          </a:p>
        </p:txBody>
      </p: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 anchorCtr="0"/>
          <a:lstStyle/>
          <a:p>
            <a:r>
              <a:rPr lang="en-US" dirty="0" err="1"/>
              <a:t>Afnt</a:t>
            </a:r>
            <a:r>
              <a:rPr lang="en-US" dirty="0"/>
              <a:t> project progress</a:t>
            </a:r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8B2437E8-72AB-C7C2-6EC7-E8366A2C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309163"/>
              </p:ext>
            </p:extLst>
          </p:nvPr>
        </p:nvGraphicFramePr>
        <p:xfrm>
          <a:off x="1280160" y="2505308"/>
          <a:ext cx="10387548" cy="335727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31258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2496656439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4016286484"/>
                    </a:ext>
                  </a:extLst>
                </a:gridCol>
              </a:tblGrid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Implementing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</a:t>
                      </a:r>
                      <a:br>
                        <a:rPr lang="en-US" dirty="0"/>
                      </a:br>
                      <a:r>
                        <a:rPr lang="en-US" dirty="0"/>
                        <a:t>Started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Partially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C3169A-E63F-9263-6540-1291A4FE3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13" y="619971"/>
            <a:ext cx="5918072" cy="22768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95192" y="3161752"/>
            <a:ext cx="5539424" cy="3144965"/>
          </a:xfrm>
        </p:spPr>
        <p:txBody>
          <a:bodyPr/>
          <a:lstStyle/>
          <a:p>
            <a:pPr algn="just"/>
            <a:r>
              <a:rPr lang="en-US" dirty="0"/>
              <a:t>Phase 1: DBMS</a:t>
            </a:r>
          </a:p>
          <a:p>
            <a:pPr algn="just"/>
            <a:r>
              <a:rPr lang="en-US" dirty="0"/>
              <a:t>Phase 2: AW Website</a:t>
            </a:r>
          </a:p>
          <a:p>
            <a:pPr algn="just"/>
            <a:r>
              <a:rPr lang="en-US" dirty="0"/>
              <a:t>Phase 3: AFNT Application</a:t>
            </a:r>
          </a:p>
          <a:p>
            <a:pPr algn="just"/>
            <a:r>
              <a:rPr lang="en-US" dirty="0"/>
              <a:t>Phase 4: Arduino Watch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A diagram of a process&#10;&#10;Description automatically generated">
            <a:extLst>
              <a:ext uri="{FF2B5EF4-FFF2-40B4-BE49-F238E27FC236}">
                <a16:creationId xmlns:a16="http://schemas.microsoft.com/office/drawing/2014/main" id="{4133A42F-0E48-A31A-95DF-F3B98915E0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42" r="2142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1: DBMs</a:t>
            </a:r>
          </a:p>
        </p:txBody>
      </p:sp>
      <p:pic>
        <p:nvPicPr>
          <p:cNvPr id="9" name="Picture Placeholder 8" descr="A blue cylinder with a red warning sign&#10;&#10;Description automatically generated with medium confidence">
            <a:extLst>
              <a:ext uri="{FF2B5EF4-FFF2-40B4-BE49-F238E27FC236}">
                <a16:creationId xmlns:a16="http://schemas.microsoft.com/office/drawing/2014/main" id="{D6C0454D-04B1-57B3-6E2C-5852216B2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849" r="23849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565642"/>
            <a:ext cx="10302240" cy="793066"/>
          </a:xfrm>
        </p:spPr>
        <p:txBody>
          <a:bodyPr/>
          <a:lstStyle/>
          <a:p>
            <a:r>
              <a:rPr lang="en-US" dirty="0"/>
              <a:t>Central database (</a:t>
            </a:r>
            <a:r>
              <a:rPr lang="en-US" dirty="0" err="1"/>
              <a:t>cdb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9" y="2522630"/>
            <a:ext cx="7853678" cy="726645"/>
          </a:xfrm>
        </p:spPr>
        <p:txBody>
          <a:bodyPr/>
          <a:lstStyle/>
          <a:p>
            <a:r>
              <a:rPr lang="en-US" sz="2800" dirty="0"/>
              <a:t>Managed</a:t>
            </a:r>
            <a:r>
              <a:rPr lang="en-US" dirty="0"/>
              <a:t> by Admins and responsible for managing: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325878" y="3195491"/>
            <a:ext cx="68140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CentralDB</a:t>
            </a:r>
            <a:r>
              <a:rPr lang="en-US" sz="2800" dirty="0">
                <a:solidFill>
                  <a:schemeClr val="bg1"/>
                </a:solidFill>
              </a:rPr>
              <a:t> updates to AFNT App.</a:t>
            </a:r>
          </a:p>
          <a:p>
            <a:endParaRPr lang="en-US" dirty="0"/>
          </a:p>
        </p:txBody>
      </p:sp>
      <p:pic>
        <p:nvPicPr>
          <p:cNvPr id="9" name="Picture Placeholder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DE77D56F-5B18-AD6D-907D-5A728AB151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60" y="553299"/>
            <a:ext cx="10651886" cy="714630"/>
          </a:xfrm>
        </p:spPr>
        <p:txBody>
          <a:bodyPr/>
          <a:lstStyle/>
          <a:p>
            <a:r>
              <a:rPr lang="en-US" dirty="0"/>
              <a:t>Central database schema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7D045D-DE42-B7E4-7955-9476D2D8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0" y="1267929"/>
            <a:ext cx="11764580" cy="43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640080"/>
            <a:ext cx="10302240" cy="793066"/>
          </a:xfrm>
        </p:spPr>
        <p:txBody>
          <a:bodyPr/>
          <a:lstStyle/>
          <a:p>
            <a:r>
              <a:rPr lang="en-US" dirty="0"/>
              <a:t>Local database (</a:t>
            </a:r>
            <a:r>
              <a:rPr lang="en-US" dirty="0" err="1"/>
              <a:t>ldb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7" y="2588447"/>
            <a:ext cx="8131755" cy="726645"/>
          </a:xfrm>
        </p:spPr>
        <p:txBody>
          <a:bodyPr/>
          <a:lstStyle/>
          <a:p>
            <a:r>
              <a:rPr lang="en-US" dirty="0"/>
              <a:t>Managed by AFNT users and responsible for managing: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7" y="3336933"/>
            <a:ext cx="6814038" cy="324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preset workouts and meals.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body data (steps, weight, </a:t>
            </a:r>
            <a:r>
              <a:rPr lang="en-US" sz="2800" dirty="0" err="1">
                <a:solidFill>
                  <a:schemeClr val="bg1"/>
                </a:solidFill>
              </a:rPr>
              <a:t>etc</a:t>
            </a:r>
            <a:r>
              <a:rPr lang="en-US" sz="28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</p:txBody>
      </p:sp>
      <p:pic>
        <p:nvPicPr>
          <p:cNvPr id="9" name="Picture Placeholder 8" descr="A blue and purple circle with a person in it&#10;&#10;Description automatically generated">
            <a:extLst>
              <a:ext uri="{FF2B5EF4-FFF2-40B4-BE49-F238E27FC236}">
                <a16:creationId xmlns:a16="http://schemas.microsoft.com/office/drawing/2014/main" id="{9A62604D-F537-896D-E5B6-EA8541E34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8823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60" y="553299"/>
            <a:ext cx="10651886" cy="714630"/>
          </a:xfrm>
        </p:spPr>
        <p:txBody>
          <a:bodyPr/>
          <a:lstStyle/>
          <a:p>
            <a:r>
              <a:rPr lang="en-US" dirty="0"/>
              <a:t>Local database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61BAF9-0A77-2409-C95F-545F07C8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" y="0"/>
            <a:ext cx="12184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2: am website</a:t>
            </a:r>
          </a:p>
        </p:txBody>
      </p:sp>
      <p:pic>
        <p:nvPicPr>
          <p:cNvPr id="6" name="Picture Placeholder 5" descr="A blue and green circle with a black globe&#10;&#10;Description automatically generated">
            <a:extLst>
              <a:ext uri="{FF2B5EF4-FFF2-40B4-BE49-F238E27FC236}">
                <a16:creationId xmlns:a16="http://schemas.microsoft.com/office/drawing/2014/main" id="{28902E57-4B4C-3782-2F0A-9188EDB091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>
          <a:xfrm>
            <a:off x="8537434" y="411831"/>
            <a:ext cx="2974938" cy="2974944"/>
          </a:xfrm>
        </p:spPr>
      </p:pic>
    </p:spTree>
    <p:extLst>
      <p:ext uri="{BB962C8B-B14F-4D97-AF65-F5344CB8AC3E}">
        <p14:creationId xmlns:p14="http://schemas.microsoft.com/office/powerpoint/2010/main" val="287633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565642"/>
            <a:ext cx="8289009" cy="1305014"/>
          </a:xfrm>
        </p:spPr>
        <p:txBody>
          <a:bodyPr/>
          <a:lstStyle/>
          <a:p>
            <a:r>
              <a:rPr lang="en-US" sz="4000" dirty="0"/>
              <a:t>Admin management website (aw website)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for Admins and manages: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8" y="3429000"/>
            <a:ext cx="68140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CentralDB</a:t>
            </a:r>
            <a:r>
              <a:rPr lang="en-US" sz="2800" dirty="0">
                <a:solidFill>
                  <a:schemeClr val="bg1"/>
                </a:solidFill>
              </a:rPr>
              <a:t> updates to AFNT App.</a:t>
            </a:r>
          </a:p>
          <a:p>
            <a:endParaRPr lang="en-US" dirty="0"/>
          </a:p>
        </p:txBody>
      </p:sp>
      <p:pic>
        <p:nvPicPr>
          <p:cNvPr id="9" name="Picture Placeholder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E776930-83E8-D90A-FFD1-399D650E69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7" r="427"/>
          <a:stretch>
            <a:fillRect/>
          </a:stretch>
        </p:blipFill>
        <p:spPr>
          <a:prstGeom prst="rect">
            <a:avLst/>
          </a:prstGeom>
          <a:ln w="38100" cap="sq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3255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{2F9D16F4-3979-417C-A540-67C064676236}tf89338750_win32</Template>
  <TotalTime>432</TotalTime>
  <Words>336</Words>
  <Application>Microsoft Office PowerPoint</Application>
  <PresentationFormat>Widescreen</PresentationFormat>
  <Paragraphs>97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Univers</vt:lpstr>
      <vt:lpstr>GradientVTI</vt:lpstr>
      <vt:lpstr>AFNT Project Ali Suhail | 21072712</vt:lpstr>
      <vt:lpstr>Agenda</vt:lpstr>
      <vt:lpstr>Phase 1: DBMs</vt:lpstr>
      <vt:lpstr>Central database (cdb)</vt:lpstr>
      <vt:lpstr>Central database schema</vt:lpstr>
      <vt:lpstr>Local database (ldb)</vt:lpstr>
      <vt:lpstr>Local database schema</vt:lpstr>
      <vt:lpstr>Phase 2: am website</vt:lpstr>
      <vt:lpstr>Admin management website (aw website)</vt:lpstr>
      <vt:lpstr>Phase 3: AFNT App</vt:lpstr>
      <vt:lpstr>Afnt application</vt:lpstr>
      <vt:lpstr>Phase 4: Arduino Watch</vt:lpstr>
      <vt:lpstr>PowerPoint Presentation</vt:lpstr>
      <vt:lpstr>Current progress</vt:lpstr>
      <vt:lpstr>Afnt project progress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AFNT Project Ali Suhail | 21072712</dc:title>
  <dc:creator>Ali Suhail (Student)</dc:creator>
  <cp:lastModifiedBy>Ali Suhail (Student)</cp:lastModifiedBy>
  <cp:revision>3</cp:revision>
  <dcterms:created xsi:type="dcterms:W3CDTF">2024-04-25T22:26:20Z</dcterms:created>
  <dcterms:modified xsi:type="dcterms:W3CDTF">2024-04-26T22:43:51Z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